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72" d="100"/>
          <a:sy n="72" d="100"/>
        </p:scale>
        <p:origin x="540" y="5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2022/5/13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2022/5/13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836613"/>
            <a:ext cx="8820150" cy="1944687"/>
          </a:xfrm>
          <a:solidFill>
            <a:schemeClr val="accent5"/>
          </a:solidFill>
        </p:spPr>
        <p:txBody>
          <a:bodyPr/>
          <a:lstStyle/>
          <a:p>
            <a:pPr eaLnBrk="1" hangingPunct="1">
              <a:tabLst>
                <a:tab pos="6281738" algn="l"/>
              </a:tabLst>
              <a:defRPr/>
            </a:pP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>
                <a:solidFill>
                  <a:schemeClr val="bg1"/>
                </a:solidFill>
                <a:latin typeface="ＭＳ Ｐゴシック" charset="-128"/>
              </a:rPr>
              <a:t>19</a:t>
            </a:r>
            <a:r>
              <a:rPr lang="ja-JP" altLang="en-US" sz="4000">
                <a:solidFill>
                  <a:schemeClr val="bg1"/>
                </a:solidFill>
                <a:latin typeface="ＭＳ Ｐゴシック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日本婦人科がん会議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第19回日本婦人科がん会議 ＣＯＩ開示（例）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</cp:lastModifiedBy>
  <cp:revision>52</cp:revision>
  <cp:lastPrinted>2017-08-17T06:46:53Z</cp:lastPrinted>
  <dcterms:created xsi:type="dcterms:W3CDTF">2011-01-05T06:58:11Z</dcterms:created>
  <dcterms:modified xsi:type="dcterms:W3CDTF">2022-05-13T11:58:36Z</dcterms:modified>
</cp:coreProperties>
</file>